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147140360" r:id="rId2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317" userDrawn="1">
          <p15:clr>
            <a:srgbClr val="A4A3A4"/>
          </p15:clr>
        </p15:guide>
        <p15:guide id="5" pos="6543" userDrawn="1">
          <p15:clr>
            <a:srgbClr val="A4A3A4"/>
          </p15:clr>
        </p15:guide>
        <p15:guide id="7" orient="horz" pos="4558" userDrawn="1">
          <p15:clr>
            <a:srgbClr val="A4A3A4"/>
          </p15:clr>
        </p15:guide>
        <p15:guide id="8" orient="horz" pos="476" userDrawn="1">
          <p15:clr>
            <a:srgbClr val="A4A3A4"/>
          </p15:clr>
        </p15:guide>
        <p15:guide id="9" pos="192" userDrawn="1">
          <p15:clr>
            <a:srgbClr val="A4A3A4"/>
          </p15:clr>
        </p15:guide>
        <p15:guide id="10" orient="horz" pos="22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UYUKI AIZAWA" initials="YA" lastIdx="1" clrIdx="0"/>
  <p:cmAuthor id="2" name="小沼 善博" initials="小沼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85723"/>
    <a:srgbClr val="002060"/>
    <a:srgbClr val="DEEBF7"/>
    <a:srgbClr val="FF9999"/>
    <a:srgbClr val="CCCCFF"/>
    <a:srgbClr val="CCFF99"/>
    <a:srgbClr val="FFFFCC"/>
    <a:srgbClr val="D8BEDA"/>
    <a:srgbClr val="57B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5721" autoAdjust="0"/>
  </p:normalViewPr>
  <p:slideViewPr>
    <p:cSldViewPr snapToGrid="0">
      <p:cViewPr varScale="1">
        <p:scale>
          <a:sx n="79" d="100"/>
          <a:sy n="79" d="100"/>
        </p:scale>
        <p:origin x="1435" y="86"/>
      </p:cViewPr>
      <p:guideLst>
        <p:guide pos="3368"/>
        <p:guide orient="horz" pos="317"/>
        <p:guide pos="6543"/>
        <p:guide orient="horz" pos="4558"/>
        <p:guide orient="horz" pos="476"/>
        <p:guide pos="192"/>
        <p:guide orient="horz" pos="22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4EF62ED0-CCA5-4FA5-AF5F-7C8BF23E02E7}" type="datetimeFigureOut">
              <a:rPr kumimoji="1" lang="ja-JP" altLang="en-US" smtClean="0"/>
              <a:t>2023/2/13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CEDBFAB-0CA7-4D54-9300-B25359142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61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698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0823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7476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3192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  <a:latin typeface="Yu Gothic UI" panose="020B0500000000000000" pitchFamily="50" charset="-128"/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782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748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>
                <a:latin typeface="Yu Gothic UI" panose="020B0500000000000000" pitchFamily="50" charset="-128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>
                <a:latin typeface="Yu Gothic UI" panose="020B0500000000000000" pitchFamily="50" charset="-128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1944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02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93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>
                <a:latin typeface="Yu Gothic UI" panose="020B0500000000000000" pitchFamily="50" charset="-128"/>
              </a:defRPr>
            </a:lvl1pPr>
            <a:lvl2pPr>
              <a:defRPr sz="3086">
                <a:latin typeface="Yu Gothic UI" panose="020B0500000000000000" pitchFamily="50" charset="-128"/>
              </a:defRPr>
            </a:lvl2pPr>
            <a:lvl3pPr>
              <a:defRPr sz="2646">
                <a:latin typeface="Yu Gothic UI" panose="020B0500000000000000" pitchFamily="50" charset="-128"/>
              </a:defRPr>
            </a:lvl3pPr>
            <a:lvl4pPr>
              <a:defRPr sz="2205">
                <a:latin typeface="Yu Gothic UI" panose="020B0500000000000000" pitchFamily="50" charset="-128"/>
              </a:defRPr>
            </a:lvl4pPr>
            <a:lvl5pPr>
              <a:defRPr sz="2205">
                <a:latin typeface="Yu Gothic UI" panose="020B0500000000000000" pitchFamily="50" charset="-128"/>
              </a:defRPr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>
                <a:latin typeface="Yu Gothic UI" panose="020B0500000000000000" pitchFamily="50" charset="-128"/>
              </a:defRPr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0328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>
                <a:latin typeface="Yu Gothic UI" panose="020B0500000000000000" pitchFamily="50" charset="-128"/>
              </a:defRPr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>
                <a:latin typeface="Yu Gothic UI" panose="020B0500000000000000" pitchFamily="50" charset="-128"/>
              </a:defRPr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423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FFDB78-ED89-56BE-76EB-7FC42246F531}"/>
              </a:ext>
            </a:extLst>
          </p:cNvPr>
          <p:cNvSpPr/>
          <p:nvPr userDrawn="1"/>
        </p:nvSpPr>
        <p:spPr bwMode="auto">
          <a:xfrm>
            <a:off x="-94" y="7406640"/>
            <a:ext cx="10692000" cy="153035"/>
          </a:xfrm>
          <a:prstGeom prst="rect">
            <a:avLst/>
          </a:prstGeom>
          <a:solidFill>
            <a:srgbClr val="002060"/>
          </a:solidFill>
          <a:ln w="9525" cap="rnd" cmpd="sng">
            <a:noFill/>
            <a:prstDash val="solid"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6EEA289-CE1A-E567-DD7A-8AA5367CB013}"/>
              </a:ext>
            </a:extLst>
          </p:cNvPr>
          <p:cNvSpPr txBox="1"/>
          <p:nvPr userDrawn="1"/>
        </p:nvSpPr>
        <p:spPr>
          <a:xfrm>
            <a:off x="-42063" y="7384871"/>
            <a:ext cx="80663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00" b="1" dirty="0">
                <a:solidFill>
                  <a:schemeClr val="bg1">
                    <a:lumMod val="8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CONFIDENTIAL</a:t>
            </a:r>
            <a:endParaRPr kumimoji="1" lang="ja-JP" altLang="en-US" sz="700" b="1" dirty="0">
              <a:solidFill>
                <a:schemeClr val="bg1">
                  <a:lumMod val="8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8BC92DA-AB74-D298-14F4-60184DB3E4D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434580" y="228975"/>
            <a:ext cx="2703407" cy="34697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9319756-71BA-E835-B302-5D3C94EA9E13}"/>
              </a:ext>
            </a:extLst>
          </p:cNvPr>
          <p:cNvGrpSpPr/>
          <p:nvPr userDrawn="1"/>
        </p:nvGrpSpPr>
        <p:grpSpPr>
          <a:xfrm>
            <a:off x="6918960" y="518160"/>
            <a:ext cx="822961" cy="57784"/>
            <a:chOff x="6918960" y="318135"/>
            <a:chExt cx="822961" cy="57784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B490B2E-75D4-7873-FABB-3BC8B2C71E5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90691536-2B14-47A8-8103-90C1271D06B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F581BEF-0F94-B4D8-D783-BABFC41A2152}"/>
              </a:ext>
            </a:extLst>
          </p:cNvPr>
          <p:cNvGrpSpPr/>
          <p:nvPr userDrawn="1"/>
        </p:nvGrpSpPr>
        <p:grpSpPr>
          <a:xfrm>
            <a:off x="6176010" y="518160"/>
            <a:ext cx="822961" cy="57784"/>
            <a:chOff x="6918960" y="318135"/>
            <a:chExt cx="822961" cy="57784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C5124A3-2F80-1973-0732-E05E315C51A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42512805-AF24-C628-6D75-47D0FF69FF5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24A8D1A-01F7-F562-2728-9B1F9CDBE70C}"/>
              </a:ext>
            </a:extLst>
          </p:cNvPr>
          <p:cNvGrpSpPr/>
          <p:nvPr userDrawn="1"/>
        </p:nvGrpSpPr>
        <p:grpSpPr>
          <a:xfrm>
            <a:off x="5418582" y="518160"/>
            <a:ext cx="822961" cy="57784"/>
            <a:chOff x="6918960" y="318135"/>
            <a:chExt cx="822961" cy="57784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1CF5C39C-1603-C840-F704-ED722BA458B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23F01813-675D-766A-20A8-37D7BFF4CF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9956C911-95DE-0789-5A24-C049E670F0BF}"/>
              </a:ext>
            </a:extLst>
          </p:cNvPr>
          <p:cNvGrpSpPr/>
          <p:nvPr userDrawn="1"/>
        </p:nvGrpSpPr>
        <p:grpSpPr>
          <a:xfrm>
            <a:off x="4675632" y="518160"/>
            <a:ext cx="822961" cy="57784"/>
            <a:chOff x="6918960" y="318135"/>
            <a:chExt cx="822961" cy="57784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EAF470B5-F14B-37DB-80E1-C4174A79CAF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F32B381A-1F82-77A5-9BCD-01F3E5ED3FC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E6267D4-2773-B7EF-D555-DC0C90243C5F}"/>
              </a:ext>
            </a:extLst>
          </p:cNvPr>
          <p:cNvGrpSpPr/>
          <p:nvPr userDrawn="1"/>
        </p:nvGrpSpPr>
        <p:grpSpPr>
          <a:xfrm>
            <a:off x="3925062" y="518160"/>
            <a:ext cx="822961" cy="57784"/>
            <a:chOff x="6918960" y="318135"/>
            <a:chExt cx="822961" cy="57784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15B945B6-BB18-324C-403C-403170ED603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5C5FA346-9FE4-9C6F-0B07-2735261419B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F949F88-A8AB-9507-84DB-0DFAF4011CAE}"/>
              </a:ext>
            </a:extLst>
          </p:cNvPr>
          <p:cNvGrpSpPr/>
          <p:nvPr userDrawn="1"/>
        </p:nvGrpSpPr>
        <p:grpSpPr>
          <a:xfrm>
            <a:off x="3182112" y="518160"/>
            <a:ext cx="822961" cy="57784"/>
            <a:chOff x="6918960" y="318135"/>
            <a:chExt cx="822961" cy="57784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F6BBA9D0-9D8B-4618-BD49-F6DB7AEDB2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67510A6A-EA2C-375A-73CA-41B23F1B339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709F32F-9809-6505-8B37-329955B02FD8}"/>
              </a:ext>
            </a:extLst>
          </p:cNvPr>
          <p:cNvGrpSpPr/>
          <p:nvPr userDrawn="1"/>
        </p:nvGrpSpPr>
        <p:grpSpPr>
          <a:xfrm>
            <a:off x="2556510" y="518160"/>
            <a:ext cx="822961" cy="57784"/>
            <a:chOff x="6918960" y="318135"/>
            <a:chExt cx="822961" cy="57784"/>
          </a:xfrm>
        </p:grpSpPr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7CB12F24-246F-9BA0-914E-BD7A2F9B12E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CE5DE7CF-442B-7172-6F66-3F75A68053A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A1FFD70C-E668-BF57-CD8D-CC9B01841D6E}"/>
              </a:ext>
            </a:extLst>
          </p:cNvPr>
          <p:cNvGrpSpPr/>
          <p:nvPr userDrawn="1"/>
        </p:nvGrpSpPr>
        <p:grpSpPr>
          <a:xfrm>
            <a:off x="1799082" y="518160"/>
            <a:ext cx="822961" cy="57784"/>
            <a:chOff x="6918960" y="318135"/>
            <a:chExt cx="822961" cy="57784"/>
          </a:xfrm>
        </p:grpSpPr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8C42FD9E-67D6-6F89-4A7A-33A6686993F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4247C134-98ED-57AD-C054-525BCA319E3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0FACDDC8-DC5C-DA19-412C-46B07F3637DB}"/>
              </a:ext>
            </a:extLst>
          </p:cNvPr>
          <p:cNvGrpSpPr/>
          <p:nvPr userDrawn="1"/>
        </p:nvGrpSpPr>
        <p:grpSpPr>
          <a:xfrm>
            <a:off x="1056132" y="518160"/>
            <a:ext cx="822961" cy="57784"/>
            <a:chOff x="6918960" y="318135"/>
            <a:chExt cx="822961" cy="57784"/>
          </a:xfrm>
        </p:grpSpPr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BD018316-EA29-D41E-2269-76741F74772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CC305D8C-15B8-4855-9BBE-2CDDC6D8968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C6B4CB13-EF87-AD54-1B6A-9AB5FBF30AB9}"/>
              </a:ext>
            </a:extLst>
          </p:cNvPr>
          <p:cNvGrpSpPr/>
          <p:nvPr userDrawn="1"/>
        </p:nvGrpSpPr>
        <p:grpSpPr>
          <a:xfrm>
            <a:off x="305562" y="518160"/>
            <a:ext cx="822961" cy="57784"/>
            <a:chOff x="6918960" y="318135"/>
            <a:chExt cx="822961" cy="57784"/>
          </a:xfrm>
        </p:grpSpPr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1157CD56-0327-74AE-9D30-F1A12E7723A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421B15E2-4344-FDBA-F55C-1864908D4F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pic>
        <p:nvPicPr>
          <p:cNvPr id="45" name="図 44">
            <a:extLst>
              <a:ext uri="{FF2B5EF4-FFF2-40B4-BE49-F238E27FC236}">
                <a16:creationId xmlns:a16="http://schemas.microsoft.com/office/drawing/2014/main" id="{40A16291-E4BB-6934-02F8-45624341CE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84626" t="82249" r="1111" b="1"/>
          <a:stretch/>
        </p:blipFill>
        <p:spPr>
          <a:xfrm>
            <a:off x="-1" y="514350"/>
            <a:ext cx="385573" cy="61593"/>
          </a:xfrm>
          <a:prstGeom prst="rect">
            <a:avLst/>
          </a:prstGeom>
        </p:spPr>
      </p:pic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C2DF235C-7BC0-46B1-2190-9D3EA90D82BC}"/>
              </a:ext>
            </a:extLst>
          </p:cNvPr>
          <p:cNvGrpSpPr/>
          <p:nvPr userDrawn="1"/>
        </p:nvGrpSpPr>
        <p:grpSpPr>
          <a:xfrm>
            <a:off x="10033254" y="518160"/>
            <a:ext cx="658559" cy="57784"/>
            <a:chOff x="6918960" y="318135"/>
            <a:chExt cx="658559" cy="57784"/>
          </a:xfrm>
        </p:grpSpPr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127818FB-17A5-347C-F2E9-97632837E00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7192" b="183"/>
            <a:stretch/>
          </p:blipFill>
          <p:spPr>
            <a:xfrm>
              <a:off x="7294245" y="318135"/>
              <a:ext cx="283274" cy="57150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782C0AD-5767-1477-D8FE-691BC7166F8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E5CA6B6-9BDF-6E96-AB45-F2B1E4810C5F}"/>
              </a:ext>
            </a:extLst>
          </p:cNvPr>
          <p:cNvSpPr>
            <a:spLocks/>
          </p:cNvSpPr>
          <p:nvPr userDrawn="1"/>
        </p:nvSpPr>
        <p:spPr bwMode="auto">
          <a:xfrm>
            <a:off x="10180613" y="200025"/>
            <a:ext cx="511200" cy="360000"/>
          </a:xfrm>
          <a:prstGeom prst="rect">
            <a:avLst/>
          </a:prstGeom>
          <a:solidFill>
            <a:srgbClr val="002060"/>
          </a:solidFill>
          <a:ln w="9525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kumimoji="1" lang="ja-JP" altLang="en-US" dirty="0">
              <a:latin typeface="Yu Gothic UI" panose="020B0500000000000000" pitchFamily="50" charset="-128"/>
            </a:endParaRPr>
          </a:p>
        </p:txBody>
      </p:sp>
      <p:sp>
        <p:nvSpPr>
          <p:cNvPr id="15" name="Rectangle 97">
            <a:extLst>
              <a:ext uri="{FF2B5EF4-FFF2-40B4-BE49-F238E27FC236}">
                <a16:creationId xmlns:a16="http://schemas.microsoft.com/office/drawing/2014/main" id="{3BDC6B4D-5A6F-42F9-27BD-C2B9C42E84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27209" y="295387"/>
            <a:ext cx="21800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fld id="{120B940E-5270-4D7F-AA2D-CAB2C1F30557}" type="slidenum">
              <a:rPr lang="en-US" altLang="ja-JP" sz="1100" b="1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pPr algn="ctr"/>
              <a:t>‹#›</a:t>
            </a:fld>
            <a:endParaRPr lang="en-US" altLang="ja-JP" sz="1100" b="1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46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86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22225" cap="rnd" cmpd="sng">
          <a:solidFill>
            <a:srgbClr val="FF0000"/>
          </a:solidFill>
          <a:prstDash val="solid"/>
          <a:round/>
          <a:headEnd type="none" w="sm" len="sm"/>
          <a:tailEnd type="arrow" w="sm" len="sm"/>
        </a:ln>
        <a:effectLst>
          <a:glow rad="31750">
            <a:schemeClr val="bg1"/>
          </a:glow>
        </a:effectLst>
      </a:spPr>
      <a:bodyPr rtlCol="0" anchor="ctr"/>
      <a:lstStyle>
        <a:defPPr algn="ctr">
          <a:defRPr kumimoji="1"/>
        </a:defPPr>
      </a:lstStyle>
    </a:spDef>
    <a:lnDef>
      <a:spPr>
        <a:ln w="22225" cap="rnd">
          <a:solidFill>
            <a:srgbClr val="0070C0"/>
          </a:solidFill>
          <a:prstDash val="sysDash"/>
          <a:headEnd type="none" w="med" len="med"/>
          <a:tailEnd type="arrow" w="sm" len="sm"/>
        </a:ln>
        <a:effectLst>
          <a:glow rad="31750">
            <a:schemeClr val="bg1"/>
          </a:glow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18597</TotalTime>
  <Words>0</Words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2023-02-10T07:48:52Z</cp:lastPrinted>
  <dcterms:created xsi:type="dcterms:W3CDTF">2021-10-26T13:58:55Z</dcterms:created>
  <dcterms:modified xsi:type="dcterms:W3CDTF">2023-02-13T07:12:22Z</dcterms:modified>
</cp:coreProperties>
</file>